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20D942-4D63-BC49-A851-967065F6140C}" v="22" dt="2022-09-16T14:41:19.4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18"/>
    <p:restoredTop sz="94695"/>
  </p:normalViewPr>
  <p:slideViewPr>
    <p:cSldViewPr snapToGrid="0">
      <p:cViewPr varScale="1">
        <p:scale>
          <a:sx n="119" d="100"/>
          <a:sy n="119" d="100"/>
        </p:scale>
        <p:origin x="224" y="3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i Jiaquan" userId="56f9637feb761aa9" providerId="LiveId" clId="{8E20D942-4D63-BC49-A851-967065F6140C}"/>
    <pc:docChg chg="undo custSel addSld modSld">
      <pc:chgData name="Cai Jiaquan" userId="56f9637feb761aa9" providerId="LiveId" clId="{8E20D942-4D63-BC49-A851-967065F6140C}" dt="2022-09-17T12:03:07.499" v="232" actId="1076"/>
      <pc:docMkLst>
        <pc:docMk/>
      </pc:docMkLst>
      <pc:sldChg chg="addSp delSp modSp new mod">
        <pc:chgData name="Cai Jiaquan" userId="56f9637feb761aa9" providerId="LiveId" clId="{8E20D942-4D63-BC49-A851-967065F6140C}" dt="2022-09-16T14:23:58.603" v="210" actId="1076"/>
        <pc:sldMkLst>
          <pc:docMk/>
          <pc:sldMk cId="1668835127" sldId="256"/>
        </pc:sldMkLst>
        <pc:spChg chg="mod">
          <ac:chgData name="Cai Jiaquan" userId="56f9637feb761aa9" providerId="LiveId" clId="{8E20D942-4D63-BC49-A851-967065F6140C}" dt="2022-09-16T14:12:53.327" v="41" actId="20577"/>
          <ac:spMkLst>
            <pc:docMk/>
            <pc:sldMk cId="1668835127" sldId="256"/>
            <ac:spMk id="2" creationId="{0F2A046B-3C49-B9BD-4320-92D8B22D1655}"/>
          </ac:spMkLst>
        </pc:spChg>
        <pc:spChg chg="mod">
          <ac:chgData name="Cai Jiaquan" userId="56f9637feb761aa9" providerId="LiveId" clId="{8E20D942-4D63-BC49-A851-967065F6140C}" dt="2022-09-16T14:13:19.715" v="70" actId="122"/>
          <ac:spMkLst>
            <pc:docMk/>
            <pc:sldMk cId="1668835127" sldId="256"/>
            <ac:spMk id="3" creationId="{3CC672B7-1124-8E47-2399-7288293CD234}"/>
          </ac:spMkLst>
        </pc:spChg>
        <pc:picChg chg="add del mod">
          <ac:chgData name="Cai Jiaquan" userId="56f9637feb761aa9" providerId="LiveId" clId="{8E20D942-4D63-BC49-A851-967065F6140C}" dt="2022-09-16T14:21:39.495" v="200" actId="478"/>
          <ac:picMkLst>
            <pc:docMk/>
            <pc:sldMk cId="1668835127" sldId="256"/>
            <ac:picMk id="4" creationId="{E7C00F88-7BA2-A071-3C5A-82A54D512B16}"/>
          </ac:picMkLst>
        </pc:picChg>
        <pc:picChg chg="add mod">
          <ac:chgData name="Cai Jiaquan" userId="56f9637feb761aa9" providerId="LiveId" clId="{8E20D942-4D63-BC49-A851-967065F6140C}" dt="2022-09-16T14:23:58.603" v="210" actId="1076"/>
          <ac:picMkLst>
            <pc:docMk/>
            <pc:sldMk cId="1668835127" sldId="256"/>
            <ac:picMk id="6" creationId="{8EDA5CD4-CF21-8C17-1D7F-4AE21DC4BFFF}"/>
          </ac:picMkLst>
        </pc:picChg>
      </pc:sldChg>
      <pc:sldChg chg="addSp modSp new mod">
        <pc:chgData name="Cai Jiaquan" userId="56f9637feb761aa9" providerId="LiveId" clId="{8E20D942-4D63-BC49-A851-967065F6140C}" dt="2022-09-16T14:41:02.001" v="227" actId="20577"/>
        <pc:sldMkLst>
          <pc:docMk/>
          <pc:sldMk cId="1023255442" sldId="257"/>
        </pc:sldMkLst>
        <pc:spChg chg="mod">
          <ac:chgData name="Cai Jiaquan" userId="56f9637feb761aa9" providerId="LiveId" clId="{8E20D942-4D63-BC49-A851-967065F6140C}" dt="2022-09-16T14:26:23.696" v="222" actId="113"/>
          <ac:spMkLst>
            <pc:docMk/>
            <pc:sldMk cId="1023255442" sldId="257"/>
            <ac:spMk id="2" creationId="{7ADD4FB5-BC31-F42A-973C-A6F5FECC4F50}"/>
          </ac:spMkLst>
        </pc:spChg>
        <pc:spChg chg="mod">
          <ac:chgData name="Cai Jiaquan" userId="56f9637feb761aa9" providerId="LiveId" clId="{8E20D942-4D63-BC49-A851-967065F6140C}" dt="2022-09-16T14:41:02.001" v="227" actId="20577"/>
          <ac:spMkLst>
            <pc:docMk/>
            <pc:sldMk cId="1023255442" sldId="257"/>
            <ac:spMk id="3" creationId="{866F7241-61ED-032C-9FF1-8F22D2973073}"/>
          </ac:spMkLst>
        </pc:spChg>
        <pc:picChg chg="add mod">
          <ac:chgData name="Cai Jiaquan" userId="56f9637feb761aa9" providerId="LiveId" clId="{8E20D942-4D63-BC49-A851-967065F6140C}" dt="2022-09-16T14:24:08.379" v="211"/>
          <ac:picMkLst>
            <pc:docMk/>
            <pc:sldMk cId="1023255442" sldId="257"/>
            <ac:picMk id="4" creationId="{11EE9B4E-032C-DCB3-9BCF-FD56F7444A32}"/>
          </ac:picMkLst>
        </pc:picChg>
      </pc:sldChg>
      <pc:sldChg chg="addSp delSp modSp new mod">
        <pc:chgData name="Cai Jiaquan" userId="56f9637feb761aa9" providerId="LiveId" clId="{8E20D942-4D63-BC49-A851-967065F6140C}" dt="2022-09-17T12:03:02.918" v="231" actId="1076"/>
        <pc:sldMkLst>
          <pc:docMk/>
          <pc:sldMk cId="1580911115" sldId="258"/>
        </pc:sldMkLst>
        <pc:spChg chg="mod">
          <ac:chgData name="Cai Jiaquan" userId="56f9637feb761aa9" providerId="LiveId" clId="{8E20D942-4D63-BC49-A851-967065F6140C}" dt="2022-09-16T14:25:53.908" v="217" actId="113"/>
          <ac:spMkLst>
            <pc:docMk/>
            <pc:sldMk cId="1580911115" sldId="258"/>
            <ac:spMk id="2" creationId="{B5B2F1DC-17DB-9526-9898-F27C5BC611E5}"/>
          </ac:spMkLst>
        </pc:spChg>
        <pc:spChg chg="del">
          <ac:chgData name="Cai Jiaquan" userId="56f9637feb761aa9" providerId="LiveId" clId="{8E20D942-4D63-BC49-A851-967065F6140C}" dt="2022-09-16T14:15:12.517" v="108"/>
          <ac:spMkLst>
            <pc:docMk/>
            <pc:sldMk cId="1580911115" sldId="258"/>
            <ac:spMk id="3" creationId="{379C5160-94B7-945B-E3E3-21BF450ABE95}"/>
          </ac:spMkLst>
        </pc:spChg>
        <pc:spChg chg="add del mod">
          <ac:chgData name="Cai Jiaquan" userId="56f9637feb761aa9" providerId="LiveId" clId="{8E20D942-4D63-BC49-A851-967065F6140C}" dt="2022-09-16T14:15:29.118" v="116" actId="478"/>
          <ac:spMkLst>
            <pc:docMk/>
            <pc:sldMk cId="1580911115" sldId="258"/>
            <ac:spMk id="7" creationId="{70C1B8AE-A21F-A79D-2F87-9EC085542436}"/>
          </ac:spMkLst>
        </pc:spChg>
        <pc:graphicFrameChg chg="add del mod modGraphic">
          <ac:chgData name="Cai Jiaquan" userId="56f9637feb761aa9" providerId="LiveId" clId="{8E20D942-4D63-BC49-A851-967065F6140C}" dt="2022-09-16T14:15:26.559" v="115" actId="478"/>
          <ac:graphicFrameMkLst>
            <pc:docMk/>
            <pc:sldMk cId="1580911115" sldId="258"/>
            <ac:graphicFrameMk id="4" creationId="{C679D22C-3F5F-EB9C-B391-0429FC5F1484}"/>
          </ac:graphicFrameMkLst>
        </pc:graphicFrameChg>
        <pc:picChg chg="add mod">
          <ac:chgData name="Cai Jiaquan" userId="56f9637feb761aa9" providerId="LiveId" clId="{8E20D942-4D63-BC49-A851-967065F6140C}" dt="2022-09-16T14:16:08.271" v="129" actId="1076"/>
          <ac:picMkLst>
            <pc:docMk/>
            <pc:sldMk cId="1580911115" sldId="258"/>
            <ac:picMk id="5" creationId="{2B45548C-29F4-EF91-0D10-B54CBB91C8DE}"/>
          </ac:picMkLst>
        </pc:picChg>
        <pc:picChg chg="add del mod">
          <ac:chgData name="Cai Jiaquan" userId="56f9637feb761aa9" providerId="LiveId" clId="{8E20D942-4D63-BC49-A851-967065F6140C}" dt="2022-09-16T14:15:46.146" v="121" actId="478"/>
          <ac:picMkLst>
            <pc:docMk/>
            <pc:sldMk cId="1580911115" sldId="258"/>
            <ac:picMk id="8" creationId="{6A5EDFCB-16F2-562A-F134-0660DA839282}"/>
          </ac:picMkLst>
        </pc:picChg>
        <pc:picChg chg="add mod">
          <ac:chgData name="Cai Jiaquan" userId="56f9637feb761aa9" providerId="LiveId" clId="{8E20D942-4D63-BC49-A851-967065F6140C}" dt="2022-09-17T12:03:02.918" v="231" actId="1076"/>
          <ac:picMkLst>
            <pc:docMk/>
            <pc:sldMk cId="1580911115" sldId="258"/>
            <ac:picMk id="9" creationId="{E9C850FC-E234-8BAA-C29A-005AAE8DD08D}"/>
          </ac:picMkLst>
        </pc:picChg>
        <pc:picChg chg="add mod">
          <ac:chgData name="Cai Jiaquan" userId="56f9637feb761aa9" providerId="LiveId" clId="{8E20D942-4D63-BC49-A851-967065F6140C}" dt="2022-09-16T14:24:09.652" v="212"/>
          <ac:picMkLst>
            <pc:docMk/>
            <pc:sldMk cId="1580911115" sldId="258"/>
            <ac:picMk id="10" creationId="{B89AAE19-F2CC-1930-322F-EB1440F4DBE1}"/>
          </ac:picMkLst>
        </pc:picChg>
      </pc:sldChg>
      <pc:sldChg chg="addSp delSp modSp new mod setBg">
        <pc:chgData name="Cai Jiaquan" userId="56f9637feb761aa9" providerId="LiveId" clId="{8E20D942-4D63-BC49-A851-967065F6140C}" dt="2022-09-16T14:41:14.467" v="228"/>
        <pc:sldMkLst>
          <pc:docMk/>
          <pc:sldMk cId="201844626" sldId="259"/>
        </pc:sldMkLst>
        <pc:spChg chg="mod">
          <ac:chgData name="Cai Jiaquan" userId="56f9637feb761aa9" providerId="LiveId" clId="{8E20D942-4D63-BC49-A851-967065F6140C}" dt="2022-09-16T14:41:14.467" v="228"/>
          <ac:spMkLst>
            <pc:docMk/>
            <pc:sldMk cId="201844626" sldId="259"/>
            <ac:spMk id="2" creationId="{5CFEC585-BBCE-606B-85B1-626DCE8CCB4C}"/>
          </ac:spMkLst>
        </pc:spChg>
        <pc:spChg chg="del">
          <ac:chgData name="Cai Jiaquan" userId="56f9637feb761aa9" providerId="LiveId" clId="{8E20D942-4D63-BC49-A851-967065F6140C}" dt="2022-09-16T14:17:01.320" v="141" actId="478"/>
          <ac:spMkLst>
            <pc:docMk/>
            <pc:sldMk cId="201844626" sldId="259"/>
            <ac:spMk id="3" creationId="{F0727141-2A8B-2FCF-CD46-17FEF08DCF87}"/>
          </ac:spMkLst>
        </pc:spChg>
        <pc:picChg chg="add mod">
          <ac:chgData name="Cai Jiaquan" userId="56f9637feb761aa9" providerId="LiveId" clId="{8E20D942-4D63-BC49-A851-967065F6140C}" dt="2022-09-16T14:17:32.782" v="147" actId="1076"/>
          <ac:picMkLst>
            <pc:docMk/>
            <pc:sldMk cId="201844626" sldId="259"/>
            <ac:picMk id="4" creationId="{31AB7838-7C4C-02D3-1654-025AECF117F5}"/>
          </ac:picMkLst>
        </pc:picChg>
        <pc:picChg chg="add mod">
          <ac:chgData name="Cai Jiaquan" userId="56f9637feb761aa9" providerId="LiveId" clId="{8E20D942-4D63-BC49-A851-967065F6140C}" dt="2022-09-16T14:17:41.154" v="149" actId="1076"/>
          <ac:picMkLst>
            <pc:docMk/>
            <pc:sldMk cId="201844626" sldId="259"/>
            <ac:picMk id="5" creationId="{5B3AC679-C646-8791-4752-DADA0C313773}"/>
          </ac:picMkLst>
        </pc:picChg>
        <pc:picChg chg="add mod">
          <ac:chgData name="Cai Jiaquan" userId="56f9637feb761aa9" providerId="LiveId" clId="{8E20D942-4D63-BC49-A851-967065F6140C}" dt="2022-09-16T14:24:10.584" v="213"/>
          <ac:picMkLst>
            <pc:docMk/>
            <pc:sldMk cId="201844626" sldId="259"/>
            <ac:picMk id="6" creationId="{9626D738-C564-BAEF-36FC-EFB0061C1261}"/>
          </ac:picMkLst>
        </pc:picChg>
      </pc:sldChg>
      <pc:sldChg chg="addSp delSp modSp new mod setBg">
        <pc:chgData name="Cai Jiaquan" userId="56f9637feb761aa9" providerId="LiveId" clId="{8E20D942-4D63-BC49-A851-967065F6140C}" dt="2022-09-17T12:03:07.499" v="232" actId="1076"/>
        <pc:sldMkLst>
          <pc:docMk/>
          <pc:sldMk cId="2002257551" sldId="260"/>
        </pc:sldMkLst>
        <pc:spChg chg="mod">
          <ac:chgData name="Cai Jiaquan" userId="56f9637feb761aa9" providerId="LiveId" clId="{8E20D942-4D63-BC49-A851-967065F6140C}" dt="2022-09-16T14:41:19.418" v="229"/>
          <ac:spMkLst>
            <pc:docMk/>
            <pc:sldMk cId="2002257551" sldId="260"/>
            <ac:spMk id="2" creationId="{624D45F4-31F7-53E3-069A-183DDAA8AB0E}"/>
          </ac:spMkLst>
        </pc:spChg>
        <pc:spChg chg="del">
          <ac:chgData name="Cai Jiaquan" userId="56f9637feb761aa9" providerId="LiveId" clId="{8E20D942-4D63-BC49-A851-967065F6140C}" dt="2022-09-16T14:17:55.627" v="154" actId="478"/>
          <ac:spMkLst>
            <pc:docMk/>
            <pc:sldMk cId="2002257551" sldId="260"/>
            <ac:spMk id="3" creationId="{72565E12-02A8-3519-90CF-5EAB0D3B92F8}"/>
          </ac:spMkLst>
        </pc:spChg>
        <pc:picChg chg="add mod">
          <ac:chgData name="Cai Jiaquan" userId="56f9637feb761aa9" providerId="LiveId" clId="{8E20D942-4D63-BC49-A851-967065F6140C}" dt="2022-09-17T12:03:07.499" v="232" actId="1076"/>
          <ac:picMkLst>
            <pc:docMk/>
            <pc:sldMk cId="2002257551" sldId="260"/>
            <ac:picMk id="4" creationId="{BCE9A2D4-5BBE-1CC1-4C52-68B2B4E6E8FD}"/>
          </ac:picMkLst>
        </pc:picChg>
        <pc:picChg chg="add mod">
          <ac:chgData name="Cai Jiaquan" userId="56f9637feb761aa9" providerId="LiveId" clId="{8E20D942-4D63-BC49-A851-967065F6140C}" dt="2022-09-16T14:18:26.109" v="164" actId="1076"/>
          <ac:picMkLst>
            <pc:docMk/>
            <pc:sldMk cId="2002257551" sldId="260"/>
            <ac:picMk id="5" creationId="{5F59ADDF-85ED-6752-C008-7F6F1ADC9EAE}"/>
          </ac:picMkLst>
        </pc:picChg>
        <pc:picChg chg="add mod">
          <ac:chgData name="Cai Jiaquan" userId="56f9637feb761aa9" providerId="LiveId" clId="{8E20D942-4D63-BC49-A851-967065F6140C}" dt="2022-09-16T14:24:11.409" v="214"/>
          <ac:picMkLst>
            <pc:docMk/>
            <pc:sldMk cId="2002257551" sldId="260"/>
            <ac:picMk id="6" creationId="{25B9BFEA-7E07-F84A-2304-0B1B348E7B07}"/>
          </ac:picMkLst>
        </pc:picChg>
      </pc:sldChg>
      <pc:sldChg chg="addSp delSp modSp new mod">
        <pc:chgData name="Cai Jiaquan" userId="56f9637feb761aa9" providerId="LiveId" clId="{8E20D942-4D63-BC49-A851-967065F6140C}" dt="2022-09-16T14:26:00.976" v="220" actId="113"/>
        <pc:sldMkLst>
          <pc:docMk/>
          <pc:sldMk cId="2468808474" sldId="261"/>
        </pc:sldMkLst>
        <pc:spChg chg="mod">
          <ac:chgData name="Cai Jiaquan" userId="56f9637feb761aa9" providerId="LiveId" clId="{8E20D942-4D63-BC49-A851-967065F6140C}" dt="2022-09-16T14:26:00.976" v="220" actId="113"/>
          <ac:spMkLst>
            <pc:docMk/>
            <pc:sldMk cId="2468808474" sldId="261"/>
            <ac:spMk id="2" creationId="{B310125D-2D9E-2449-E4EF-5BF8F4B83C89}"/>
          </ac:spMkLst>
        </pc:spChg>
        <pc:spChg chg="del">
          <ac:chgData name="Cai Jiaquan" userId="56f9637feb761aa9" providerId="LiveId" clId="{8E20D942-4D63-BC49-A851-967065F6140C}" dt="2022-09-16T14:18:40.578" v="171" actId="478"/>
          <ac:spMkLst>
            <pc:docMk/>
            <pc:sldMk cId="2468808474" sldId="261"/>
            <ac:spMk id="3" creationId="{65ED0D95-F332-EB4D-E4DA-1B993058B9A6}"/>
          </ac:spMkLst>
        </pc:spChg>
        <pc:picChg chg="add mod">
          <ac:chgData name="Cai Jiaquan" userId="56f9637feb761aa9" providerId="LiveId" clId="{8E20D942-4D63-BC49-A851-967065F6140C}" dt="2022-09-16T14:18:55.481" v="173" actId="1076"/>
          <ac:picMkLst>
            <pc:docMk/>
            <pc:sldMk cId="2468808474" sldId="261"/>
            <ac:picMk id="4" creationId="{BB2F5C11-A19F-4C32-602E-5933FB6DFF98}"/>
          </ac:picMkLst>
        </pc:picChg>
        <pc:picChg chg="add mod">
          <ac:chgData name="Cai Jiaquan" userId="56f9637feb761aa9" providerId="LiveId" clId="{8E20D942-4D63-BC49-A851-967065F6140C}" dt="2022-09-16T14:19:20.634" v="181" actId="1076"/>
          <ac:picMkLst>
            <pc:docMk/>
            <pc:sldMk cId="2468808474" sldId="261"/>
            <ac:picMk id="5" creationId="{9C169BC3-EDED-9932-3F58-814D3A483C81}"/>
          </ac:picMkLst>
        </pc:picChg>
        <pc:picChg chg="add mod">
          <ac:chgData name="Cai Jiaquan" userId="56f9637feb761aa9" providerId="LiveId" clId="{8E20D942-4D63-BC49-A851-967065F6140C}" dt="2022-09-16T14:24:12.080" v="215"/>
          <ac:picMkLst>
            <pc:docMk/>
            <pc:sldMk cId="2468808474" sldId="261"/>
            <ac:picMk id="6" creationId="{8614EB2B-7387-7A19-EF20-6E44981BE629}"/>
          </ac:picMkLst>
        </pc:picChg>
      </pc:sldChg>
      <pc:sldChg chg="addSp delSp modSp new mod">
        <pc:chgData name="Cai Jiaquan" userId="56f9637feb761aa9" providerId="LiveId" clId="{8E20D942-4D63-BC49-A851-967065F6140C}" dt="2022-09-16T14:26:03.584" v="221" actId="113"/>
        <pc:sldMkLst>
          <pc:docMk/>
          <pc:sldMk cId="684829277" sldId="262"/>
        </pc:sldMkLst>
        <pc:spChg chg="mod">
          <ac:chgData name="Cai Jiaquan" userId="56f9637feb761aa9" providerId="LiveId" clId="{8E20D942-4D63-BC49-A851-967065F6140C}" dt="2022-09-16T14:26:03.584" v="221" actId="113"/>
          <ac:spMkLst>
            <pc:docMk/>
            <pc:sldMk cId="684829277" sldId="262"/>
            <ac:spMk id="2" creationId="{804574D6-101D-7F35-918A-F2E910C01E0C}"/>
          </ac:spMkLst>
        </pc:spChg>
        <pc:spChg chg="del">
          <ac:chgData name="Cai Jiaquan" userId="56f9637feb761aa9" providerId="LiveId" clId="{8E20D942-4D63-BC49-A851-967065F6140C}" dt="2022-09-16T14:19:47.079" v="188" actId="478"/>
          <ac:spMkLst>
            <pc:docMk/>
            <pc:sldMk cId="684829277" sldId="262"/>
            <ac:spMk id="3" creationId="{D52DC792-994E-7D82-A38A-3C2A6CE43110}"/>
          </ac:spMkLst>
        </pc:spChg>
        <pc:picChg chg="add mod">
          <ac:chgData name="Cai Jiaquan" userId="56f9637feb761aa9" providerId="LiveId" clId="{8E20D942-4D63-BC49-A851-967065F6140C}" dt="2022-09-16T14:20:17.979" v="198" actId="1076"/>
          <ac:picMkLst>
            <pc:docMk/>
            <pc:sldMk cId="684829277" sldId="262"/>
            <ac:picMk id="4" creationId="{41965F55-C8D7-5C64-1520-C6F1F593313B}"/>
          </ac:picMkLst>
        </pc:picChg>
        <pc:picChg chg="add mod">
          <ac:chgData name="Cai Jiaquan" userId="56f9637feb761aa9" providerId="LiveId" clId="{8E20D942-4D63-BC49-A851-967065F6140C}" dt="2022-09-16T14:20:08.095" v="192" actId="1076"/>
          <ac:picMkLst>
            <pc:docMk/>
            <pc:sldMk cId="684829277" sldId="262"/>
            <ac:picMk id="5" creationId="{E7C00F88-7BA2-A071-3C5A-82A54D512B16}"/>
          </ac:picMkLst>
        </pc:picChg>
        <pc:picChg chg="add mod">
          <ac:chgData name="Cai Jiaquan" userId="56f9637feb761aa9" providerId="LiveId" clId="{8E20D942-4D63-BC49-A851-967065F6140C}" dt="2022-09-16T14:24:13.552" v="216"/>
          <ac:picMkLst>
            <pc:docMk/>
            <pc:sldMk cId="684829277" sldId="262"/>
            <ac:picMk id="6" creationId="{D0FBDB1C-4D92-B04E-9EF1-8BB67D982959}"/>
          </ac:picMkLst>
        </pc:picChg>
      </pc:sldChg>
    </pc:docChg>
  </pc:docChgLst>
</pc:chgInfo>
</file>

<file path=ppt/media/image1.tif>
</file>

<file path=ppt/media/image10.png>
</file>

<file path=ppt/media/image11.png>
</file>

<file path=ppt/media/image12.png>
</file>

<file path=ppt/media/image13.png>
</file>

<file path=ppt/media/image15.pn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96583E-2904-AA45-8247-441661896A12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59598-C12C-394F-B44D-82785D234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8775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3838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2863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3976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1161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6060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3277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9F5154-4CC6-A5E6-46A2-7392AD5B6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4AEA89-4456-3619-2293-BE6BC2E90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098A13-DFAF-4776-AD7B-D791EECF1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ED83CC-90EC-651C-1D26-14E4A212F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89CA60-4942-E9C4-A159-C1DEAFF8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620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1482F-9677-8E49-104F-F19E28982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8D7CCF-680C-630E-C723-A02855C41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241CD3-BAE1-B8CE-CA95-345C782CB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5221B5-7B9C-42AA-8F13-80A7870D4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21CD95-84B7-804F-CA1B-38CAD76C8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424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B6253F5-A8A8-2A2F-47A4-B36021E3B8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BF8ECF-3A41-F304-6B09-60F7AC957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7B712E-0C60-6AF4-94C1-33BCA995C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F5E1E3-1B96-7A00-5013-65D7B070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A43F60-143F-FF0E-B912-86F20DE24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8322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E3FF1-FE8B-F371-5412-3ACE1DB7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EED2A1-1A2A-08B8-1B4F-5E55A3AE7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128B50-3C6B-3171-801A-EFC323B7C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AE446-7BD2-FDDB-B74C-B234D51F5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CBCCDA-CAFF-3D62-8AD3-506FCD70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6906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58188-4416-7F82-FEFC-A0EAD2A0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546417-1EE1-F218-5899-10C56B250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92295E-7434-5A43-B567-2B589F6C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67C6D1-AF3E-D5CB-C57C-E73F26ABC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B96417-304F-2509-FE35-4E627345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1716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CBA7A1-BC76-6D81-8431-CABFE362A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8D6B00-4FBE-C1CE-02E0-DCBF7F400D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5ED643-B0EE-FD2A-CF40-7DE128B32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F41F46-CB40-B27B-ADBF-BCBBF935E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D84025-5CCC-F728-436A-A636649E9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C23B64-C969-045D-F8BC-8808AABB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2237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E5D10B-EF49-92C4-DEE6-8DCB4E40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E76C10-92F9-52FB-6AD2-8CB65813A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227C9A-23CC-F3A7-58FB-C6ABC486DB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4004E7B-472C-D9B8-F529-20B9B3E47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60654AA-1944-0AD5-DB90-49E043960C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90E3BCA-BB6E-D3FB-E227-75A5DD7F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2072712-0B18-9567-78B1-61C6BA255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384C8F0-3208-A815-1417-0D3451306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37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BE11C5-E036-15DC-A260-F3AEA2CB4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5573DAF-8336-D917-6B67-1B1A04602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776D4C-F77A-B316-9385-8BB482FA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F60336-1B78-BBB7-5D98-C9B28A6AB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8222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4CB20C-BDC5-6467-7874-23D657083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7A0190-BDFA-96DC-DCB9-14A8481AD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DAE489-3FB9-04F3-D6B4-437B22672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0497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935615-C90F-A4E5-6DAA-F44005CCA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2F17C0-D476-ACFD-E49A-D030DBAA4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A83D28-9F69-DC69-9342-9993A00D0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2D075B-E224-653B-6F7D-9FCE0A786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0276AA-4C48-73FE-FB85-7745625D3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7C4584-0D27-F88E-1834-364D6623A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420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6E5DC9-AF15-5AF4-73FA-E73230195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5DBAA01-3A07-79CE-F85C-D94EDFCE34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4BDEF44-CFDD-832B-280A-E344DF8D4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EC96D5-D47F-3507-FA1D-BC5ED3C5F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3756A0-97EA-60EF-AC12-0E2A051B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25A18B-BD15-78C0-3688-9B458F064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7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C989EF-1A16-61D4-D9B0-C387F8C8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0AB704-DBC5-34B6-1D45-BA9DD0B73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0D0A24-65E7-9438-59C6-FDBA697B59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C8BF-179F-464C-B058-9282A8BDD77E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D08522-5E1B-BE4A-0EAC-2569F22B0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DA152C-A1A2-9899-97E1-6D4526293D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0777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2.emf"/><Relationship Id="rId4" Type="http://schemas.openxmlformats.org/officeDocument/2006/relationships/image" Target="../media/image1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png"/><Relationship Id="rId4" Type="http://schemas.openxmlformats.org/officeDocument/2006/relationships/image" Target="../media/image1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em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.t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2A046B-3C49-B9BD-4320-92D8B22D16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任务</a:t>
            </a:r>
            <a:r>
              <a:rPr kumimoji="1" lang="en-US" altLang="zh-CN" dirty="0"/>
              <a:t>8</a:t>
            </a:r>
            <a:r>
              <a:rPr kumimoji="1" lang="zh-CN" altLang="en-US" dirty="0"/>
              <a:t>汇报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CC672B7-1124-8E47-2399-7288293CD2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蔡佳泉</a:t>
            </a:r>
            <a:endParaRPr kumimoji="1" lang="en-US" altLang="zh-CN" dirty="0"/>
          </a:p>
          <a:p>
            <a:r>
              <a:rPr kumimoji="1" lang="en-US" altLang="zh-CN" dirty="0"/>
              <a:t>2022/10/01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EDA5CD4-CF21-8C17-1D7F-4AE21DC4B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35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D4FB5-BC31-F42A-973C-A6F5FECC4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zh-CN" altLang="en-US" b="1" dirty="0"/>
              <a:t>任务</a:t>
            </a:r>
            <a:r>
              <a:rPr kumimoji="1" lang="en-US" altLang="zh-CN" b="1" dirty="0"/>
              <a:t>8</a:t>
            </a:r>
            <a:r>
              <a:rPr kumimoji="1" lang="zh-CN" altLang="en-US" b="1" dirty="0"/>
              <a:t>：各指标综合</a:t>
            </a:r>
            <a:r>
              <a:rPr kumimoji="1" lang="en-US" altLang="zh-CN" b="1" dirty="0"/>
              <a:t>2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6F7241-61ED-032C-9FF1-8F22D2973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18321"/>
          </a:xfrm>
        </p:spPr>
        <p:txBody>
          <a:bodyPr>
            <a:normAutofit fontScale="85000" lnSpcReduction="20000"/>
          </a:bodyPr>
          <a:lstStyle/>
          <a:p>
            <a:pPr algn="l">
              <a:lnSpc>
                <a:spcPct val="120000"/>
              </a:lnSpc>
              <a:buFont typeface="+mj-lt"/>
              <a:buAutoNum type="arabicPeriod"/>
            </a:pP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对沪深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300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指数（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399300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）进行操作，统计结果（手续费万分之五，初始资金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100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万），交易区间</a:t>
            </a:r>
            <a:r>
              <a:rPr lang="en-US" altLang="zh-CN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2006-1-4</a:t>
            </a:r>
            <a:r>
              <a:rPr lang="zh-CN" altLang="en-US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至</a:t>
            </a:r>
            <a:r>
              <a:rPr lang="en-US" altLang="zh-CN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2021-12-31 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。找最佳参数组合。</a:t>
            </a:r>
          </a:p>
          <a:p>
            <a:pPr algn="l">
              <a:lnSpc>
                <a:spcPct val="120000"/>
              </a:lnSpc>
              <a:buFont typeface="+mj-lt"/>
              <a:buAutoNum type="arabicPeriod"/>
            </a:pP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对沪深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300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指数（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399300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）进行操作，统计结果（手续费万分之五，初始资金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100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万）。 初始样本内区间</a:t>
            </a:r>
            <a:r>
              <a:rPr lang="en-US" altLang="zh-CN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2006-1-4</a:t>
            </a:r>
            <a:r>
              <a:rPr lang="zh-CN" altLang="en-US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至</a:t>
            </a:r>
            <a:r>
              <a:rPr lang="en-US" altLang="zh-CN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2013-12-31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，找最佳参数组合；样本外区间</a:t>
            </a:r>
            <a:r>
              <a:rPr lang="en-US" altLang="zh-CN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2014-1-2</a:t>
            </a:r>
            <a:r>
              <a:rPr lang="zh-CN" altLang="en-US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至</a:t>
            </a:r>
            <a:r>
              <a:rPr lang="en-US" altLang="zh-CN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2021-12-31 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，按照</a:t>
            </a:r>
            <a:r>
              <a:rPr lang="zh-CN" altLang="en-US" b="1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滑动窗口</a:t>
            </a:r>
            <a:r>
              <a:rPr lang="zh-CN" altLang="en-US" i="0" u="none" strike="noStrike" dirty="0">
                <a:effectLst/>
                <a:latin typeface="Open Sans" panose="020B0606030504020204" pitchFamily="34" charset="0"/>
              </a:rPr>
              <a:t>方式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，执行该策略。</a:t>
            </a:r>
          </a:p>
          <a:p>
            <a:pPr algn="l">
              <a:lnSpc>
                <a:spcPct val="120000"/>
              </a:lnSpc>
              <a:buFont typeface="+mj-lt"/>
              <a:buAutoNum type="arabicPeriod"/>
            </a:pP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对上证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50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指数（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000016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）进行同步骤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1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操作。交易区间从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2005-1-4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开始；样本外区间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2014-1-2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至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2021-12-31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。</a:t>
            </a:r>
          </a:p>
          <a:p>
            <a:pPr algn="l">
              <a:lnSpc>
                <a:spcPct val="120000"/>
              </a:lnSpc>
              <a:buFont typeface="+mj-lt"/>
              <a:buAutoNum type="arabicPeriod"/>
            </a:pP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对上证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50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指数（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000016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）进行同步骤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2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操作。交易区间从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2005-1-4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开始；样本外区间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2014-1-2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至</a:t>
            </a:r>
            <a:r>
              <a:rPr lang="en-US" altLang="zh-CN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2021-12-31</a:t>
            </a:r>
            <a:r>
              <a:rPr lang="zh-CN" altLang="en-US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。</a:t>
            </a:r>
            <a:br>
              <a:rPr lang="zh-CN" altLang="en-US" dirty="0"/>
            </a:b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55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D4FB5-BC31-F42A-973C-A6F5FECC4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zh-CN" altLang="en-US" b="1" dirty="0"/>
              <a:t>任务</a:t>
            </a:r>
            <a:r>
              <a:rPr kumimoji="1" lang="en-US" altLang="zh-CN" b="1" dirty="0"/>
              <a:t>1~7</a:t>
            </a:r>
            <a:r>
              <a:rPr kumimoji="1" lang="zh-CN" altLang="en-US" b="1" dirty="0"/>
              <a:t>总结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96570A3-4EB2-BC02-93EA-5C5116798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2" y="3891577"/>
            <a:ext cx="12218419" cy="1975311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F22BD205-105E-7B82-4142-BFFF860B21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2" y="1619811"/>
            <a:ext cx="12205633" cy="1240906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82FFEEE1-1D7B-AE38-8A96-655B3F0EA97F}"/>
              </a:ext>
            </a:extLst>
          </p:cNvPr>
          <p:cNvSpPr txBox="1"/>
          <p:nvPr/>
        </p:nvSpPr>
        <p:spPr>
          <a:xfrm>
            <a:off x="4765637" y="2860717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交易区间：</a:t>
            </a:r>
            <a:r>
              <a:rPr kumimoji="1" lang="en-US" altLang="zh-CN" dirty="0"/>
              <a:t>06-21</a:t>
            </a:r>
            <a:endParaRPr kumimoji="1"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35E0485E-0F08-8815-8B29-D8F2F7C533F5}"/>
              </a:ext>
            </a:extLst>
          </p:cNvPr>
          <p:cNvSpPr txBox="1"/>
          <p:nvPr/>
        </p:nvSpPr>
        <p:spPr>
          <a:xfrm>
            <a:off x="4951585" y="586688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滑动窗口交易</a:t>
            </a:r>
          </a:p>
        </p:txBody>
      </p:sp>
    </p:spTree>
    <p:extLst>
      <p:ext uri="{BB962C8B-B14F-4D97-AF65-F5344CB8AC3E}">
        <p14:creationId xmlns:p14="http://schemas.microsoft.com/office/powerpoint/2010/main" val="1758897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36844319-38F4-7D44-9F8C-F1437CB57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100" y="4016599"/>
            <a:ext cx="3828550" cy="287141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ADD4FB5-BC31-F42A-973C-A6F5FECC4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" y="0"/>
            <a:ext cx="10515600" cy="1325563"/>
          </a:xfrm>
        </p:spPr>
        <p:txBody>
          <a:bodyPr/>
          <a:lstStyle/>
          <a:p>
            <a:r>
              <a:rPr kumimoji="1" lang="zh-CN" altLang="en-US" b="1" dirty="0"/>
              <a:t>思路</a:t>
            </a:r>
            <a:r>
              <a:rPr kumimoji="1" lang="en-US" altLang="zh-CN" b="1" dirty="0"/>
              <a:t>1</a:t>
            </a:r>
            <a:endParaRPr kumimoji="1"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96570A3-4EB2-BC02-93EA-5C5116798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6419" y="1600200"/>
            <a:ext cx="12218419" cy="1975311"/>
          </a:xfrm>
          <a:prstGeom prst="rect">
            <a:avLst/>
          </a:prstGeom>
        </p:spPr>
      </p:pic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465A8D6B-BE63-417A-7786-0FA7F406C36A}"/>
              </a:ext>
            </a:extLst>
          </p:cNvPr>
          <p:cNvCxnSpPr>
            <a:cxnSpLocks/>
          </p:cNvCxnSpPr>
          <p:nvPr/>
        </p:nvCxnSpPr>
        <p:spPr>
          <a:xfrm>
            <a:off x="1674688" y="3904180"/>
            <a:ext cx="10387172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B32FB867-E4E7-A3C6-D587-3DB915DDEC7A}"/>
              </a:ext>
            </a:extLst>
          </p:cNvPr>
          <p:cNvSpPr txBox="1"/>
          <p:nvPr/>
        </p:nvSpPr>
        <p:spPr>
          <a:xfrm>
            <a:off x="5496672" y="396048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C00000"/>
                </a:solidFill>
              </a:rPr>
              <a:t>每个滑动窗口找最佳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894EB8E-9F70-DA9B-1590-1EAA53AB63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933" y="4386117"/>
            <a:ext cx="3238521" cy="239584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5177596-F22F-F4CF-F814-19309A5A4B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3916" y="4387917"/>
            <a:ext cx="3828550" cy="236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19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36844319-38F4-7D44-9F8C-F1437CB57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87" y="269530"/>
            <a:ext cx="4212626" cy="315947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ADD4FB5-BC31-F42A-973C-A6F5FECC4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91"/>
            <a:ext cx="10515600" cy="1325563"/>
          </a:xfrm>
        </p:spPr>
        <p:txBody>
          <a:bodyPr/>
          <a:lstStyle/>
          <a:p>
            <a:r>
              <a:rPr kumimoji="1" lang="zh-CN" altLang="en-US" b="1" dirty="0"/>
              <a:t>思路</a:t>
            </a:r>
            <a:r>
              <a:rPr kumimoji="1" lang="en-US" altLang="zh-CN" b="1" dirty="0"/>
              <a:t>2</a:t>
            </a:r>
            <a:endParaRPr kumimoji="1"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5A8259B-5AFA-21F4-4955-A5A5CBB735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9543" y="3528827"/>
            <a:ext cx="4212626" cy="315947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DEE498C-44B2-6218-F30A-7EEB784FDE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565" y="3790567"/>
            <a:ext cx="3563135" cy="263599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80DF618-4CB6-6587-848C-BC04396947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8827" y="3790566"/>
            <a:ext cx="4270716" cy="263599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522B2C4-EEAB-BB72-3F78-BE2A13F689DC}"/>
              </a:ext>
            </a:extLst>
          </p:cNvPr>
          <p:cNvSpPr txBox="1"/>
          <p:nvPr/>
        </p:nvSpPr>
        <p:spPr>
          <a:xfrm>
            <a:off x="3490942" y="3290365"/>
            <a:ext cx="4761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C00000"/>
                </a:solidFill>
              </a:rPr>
              <a:t>每个滑动窗口找最佳， 比买入价格跌</a:t>
            </a:r>
            <a:r>
              <a:rPr kumimoji="1" lang="en-US" altLang="zh-CN" b="1" dirty="0">
                <a:solidFill>
                  <a:srgbClr val="C00000"/>
                </a:solidFill>
              </a:rPr>
              <a:t>10%</a:t>
            </a:r>
            <a:r>
              <a:rPr kumimoji="1" lang="zh-CN" altLang="en-US" b="1" dirty="0">
                <a:solidFill>
                  <a:srgbClr val="C00000"/>
                </a:solidFill>
              </a:rPr>
              <a:t>平仓</a:t>
            </a:r>
          </a:p>
        </p:txBody>
      </p:sp>
    </p:spTree>
    <p:extLst>
      <p:ext uri="{BB962C8B-B14F-4D97-AF65-F5344CB8AC3E}">
        <p14:creationId xmlns:p14="http://schemas.microsoft.com/office/powerpoint/2010/main" val="52671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D4FB5-BC31-F42A-973C-A6F5FECC4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0515600" cy="1325563"/>
          </a:xfrm>
        </p:spPr>
        <p:txBody>
          <a:bodyPr/>
          <a:lstStyle/>
          <a:p>
            <a:r>
              <a:rPr kumimoji="1" lang="zh-CN" altLang="en-US" b="1" dirty="0"/>
              <a:t>任务</a:t>
            </a:r>
            <a:r>
              <a:rPr kumimoji="1" lang="en-US" altLang="zh-CN" b="1" dirty="0"/>
              <a:t>1~7</a:t>
            </a:r>
            <a:r>
              <a:rPr kumimoji="1" lang="zh-CN" altLang="en-US" b="1" dirty="0"/>
              <a:t>总结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90CB824-F70E-2826-5330-CFC8C3ACC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49" y="3575512"/>
            <a:ext cx="3928452" cy="294633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4F7D155-D21D-8E41-AFD9-E5164BF8E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6862" y="3575512"/>
            <a:ext cx="3928452" cy="294633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B4559A8-C5E5-7EEB-31FD-40AC14E0B5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9201" y="3575511"/>
            <a:ext cx="3928453" cy="294634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96570A3-4EB2-BC02-93EA-5C5116798D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1600199"/>
            <a:ext cx="12218419" cy="1975311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8240CAF0-7F26-FA6A-01E1-4184F5D10784}"/>
              </a:ext>
            </a:extLst>
          </p:cNvPr>
          <p:cNvSpPr/>
          <p:nvPr/>
        </p:nvSpPr>
        <p:spPr>
          <a:xfrm>
            <a:off x="1613043" y="1600197"/>
            <a:ext cx="1304818" cy="37189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62CEA0B-342F-1B13-888C-768C58AE3FED}"/>
              </a:ext>
            </a:extLst>
          </p:cNvPr>
          <p:cNvSpPr/>
          <p:nvPr/>
        </p:nvSpPr>
        <p:spPr>
          <a:xfrm>
            <a:off x="6915730" y="1600196"/>
            <a:ext cx="1304818" cy="37189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1991977-5F6D-2779-7A4D-84E5C27F88BA}"/>
              </a:ext>
            </a:extLst>
          </p:cNvPr>
          <p:cNvSpPr txBox="1"/>
          <p:nvPr/>
        </p:nvSpPr>
        <p:spPr>
          <a:xfrm>
            <a:off x="1375224" y="6308209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1-4</a:t>
            </a:r>
            <a:r>
              <a:rPr kumimoji="1" lang="zh-CN" altLang="en-US" dirty="0"/>
              <a:t> 单均线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750FCAC-5BD0-AA01-D2B4-55134F9BF820}"/>
              </a:ext>
            </a:extLst>
          </p:cNvPr>
          <p:cNvSpPr txBox="1"/>
          <p:nvPr/>
        </p:nvSpPr>
        <p:spPr>
          <a:xfrm>
            <a:off x="5303676" y="6347068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4-3</a:t>
            </a:r>
            <a:r>
              <a:rPr kumimoji="1" lang="zh-CN" altLang="en-US" dirty="0"/>
              <a:t> 双</a:t>
            </a:r>
            <a:r>
              <a:rPr kumimoji="1" lang="en-US" altLang="zh-CN" dirty="0"/>
              <a:t>EMA</a:t>
            </a:r>
            <a:endParaRPr kumimoji="1"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2E853F0-AB4B-7039-AC4D-4D834620C67C}"/>
              </a:ext>
            </a:extLst>
          </p:cNvPr>
          <p:cNvSpPr txBox="1"/>
          <p:nvPr/>
        </p:nvSpPr>
        <p:spPr>
          <a:xfrm>
            <a:off x="9500910" y="6344438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5-3</a:t>
            </a:r>
            <a:r>
              <a:rPr kumimoji="1" lang="zh-CN" altLang="en-US" dirty="0"/>
              <a:t> </a:t>
            </a:r>
            <a:r>
              <a:rPr kumimoji="1" lang="en-US" altLang="zh-CN" dirty="0"/>
              <a:t>MACD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73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3CD856-49E0-F269-065A-620A7C719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318" y="1753706"/>
            <a:ext cx="5490682" cy="732640"/>
          </a:xfrm>
        </p:spPr>
        <p:txBody>
          <a:bodyPr>
            <a:normAutofit lnSpcReduction="10000"/>
          </a:bodyPr>
          <a:lstStyle/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买入：</a:t>
            </a:r>
            <a:r>
              <a:rPr kumimoji="1" lang="en-US" altLang="zh-CN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Close</a:t>
            </a:r>
            <a:r>
              <a:rPr kumimoji="1" lang="zh-CN" altLang="en-US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MA(120~240)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endParaRPr kumimoji="1" lang="en-US" altLang="zh-CN" sz="2000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DEA&lt;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DEA1(-100~100)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 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D4B952F-14BC-9760-56A2-FD6D7276DC48}"/>
              </a:ext>
            </a:extLst>
          </p:cNvPr>
          <p:cNvSpPr txBox="1">
            <a:spLocks/>
          </p:cNvSpPr>
          <p:nvPr/>
        </p:nvSpPr>
        <p:spPr>
          <a:xfrm>
            <a:off x="0" y="-8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/>
              <a:t>思路</a:t>
            </a:r>
            <a:r>
              <a:rPr kumimoji="1" lang="en-US" altLang="zh-CN" b="1" dirty="0"/>
              <a:t>3</a:t>
            </a:r>
            <a:r>
              <a:rPr kumimoji="1" lang="zh-CN" altLang="en-US" b="1" dirty="0"/>
              <a:t>：</a:t>
            </a:r>
            <a:r>
              <a:rPr kumimoji="1" lang="en-US" altLang="zh-CN" b="1" dirty="0">
                <a:solidFill>
                  <a:schemeClr val="accent1"/>
                </a:solidFill>
              </a:rPr>
              <a:t>MA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en-US" altLang="zh-CN" b="1" dirty="0">
                <a:solidFill>
                  <a:schemeClr val="accent2"/>
                </a:solidFill>
              </a:rPr>
              <a:t>MACD</a:t>
            </a:r>
            <a:endParaRPr kumimoji="1" lang="zh-CN" altLang="en-US" b="1" dirty="0">
              <a:solidFill>
                <a:schemeClr val="accent2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95FF9B-053C-EA4F-015D-54333014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DD86978-AFE2-84BD-6E2B-53B0F300A655}"/>
              </a:ext>
            </a:extLst>
          </p:cNvPr>
          <p:cNvSpPr txBox="1">
            <a:spLocks/>
          </p:cNvSpPr>
          <p:nvPr/>
        </p:nvSpPr>
        <p:spPr>
          <a:xfrm>
            <a:off x="6335905" y="1685801"/>
            <a:ext cx="5490682" cy="800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卖出：</a:t>
            </a:r>
            <a:r>
              <a:rPr kumimoji="1" lang="en-US" altLang="zh-CN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Close</a:t>
            </a:r>
            <a:r>
              <a:rPr kumimoji="1" lang="zh-CN" altLang="en-US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MA(120~240)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DEA&gt;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DEA2(-100~100)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</a:t>
            </a:r>
            <a:endParaRPr kumimoji="1" lang="zh-CN" altLang="en-US" sz="2000" dirty="0">
              <a:solidFill>
                <a:schemeClr val="accent2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E022517-BAB0-2F9A-CF78-8B30331A7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695" y="2491436"/>
            <a:ext cx="5132051" cy="38490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309E6AD-A901-C0A3-F226-6FABB713C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2847463"/>
            <a:ext cx="3546154" cy="313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24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ED5E041C-C37F-7386-765C-663211B3B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930" y="2238377"/>
            <a:ext cx="5944631" cy="4458474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3CD856-49E0-F269-065A-620A7C719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318" y="1753706"/>
            <a:ext cx="5490682" cy="732640"/>
          </a:xfrm>
        </p:spPr>
        <p:txBody>
          <a:bodyPr>
            <a:normAutofit lnSpcReduction="10000"/>
          </a:bodyPr>
          <a:lstStyle/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买入：</a:t>
            </a:r>
            <a:r>
              <a:rPr kumimoji="1" lang="en-US" altLang="zh-CN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Close</a:t>
            </a:r>
            <a:r>
              <a:rPr kumimoji="1" lang="zh-CN" altLang="en-US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MA(120~240)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endParaRPr kumimoji="1" lang="en-US" altLang="zh-CN" sz="2000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DEA&lt;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DEA1(-100~100)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 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D4B952F-14BC-9760-56A2-FD6D7276DC4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/>
              <a:t>思路</a:t>
            </a:r>
            <a:r>
              <a:rPr kumimoji="1" lang="en-US" altLang="zh-CN" b="1" dirty="0"/>
              <a:t>3</a:t>
            </a:r>
            <a:r>
              <a:rPr kumimoji="1" lang="zh-CN" altLang="en-US" b="1" dirty="0"/>
              <a:t>：</a:t>
            </a:r>
            <a:r>
              <a:rPr kumimoji="1" lang="en-US" altLang="zh-CN" b="1" dirty="0">
                <a:solidFill>
                  <a:schemeClr val="accent1"/>
                </a:solidFill>
              </a:rPr>
              <a:t>MA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en-US" altLang="zh-CN" b="1" dirty="0">
                <a:solidFill>
                  <a:schemeClr val="accent2"/>
                </a:solidFill>
              </a:rPr>
              <a:t>MACD</a:t>
            </a:r>
            <a:endParaRPr kumimoji="1" lang="zh-CN" altLang="en-US" b="1" dirty="0">
              <a:solidFill>
                <a:schemeClr val="accent2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95FF9B-053C-EA4F-015D-543330149A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DD86978-AFE2-84BD-6E2B-53B0F300A655}"/>
              </a:ext>
            </a:extLst>
          </p:cNvPr>
          <p:cNvSpPr txBox="1">
            <a:spLocks/>
          </p:cNvSpPr>
          <p:nvPr/>
        </p:nvSpPr>
        <p:spPr>
          <a:xfrm>
            <a:off x="6335905" y="1685801"/>
            <a:ext cx="5490682" cy="800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卖出：</a:t>
            </a:r>
            <a:r>
              <a:rPr kumimoji="1" lang="en-US" altLang="zh-CN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Close</a:t>
            </a:r>
            <a:r>
              <a:rPr kumimoji="1" lang="zh-CN" altLang="en-US" sz="2000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MA(120~240)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DEA&gt;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DEA2(-100~100)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</a:t>
            </a:r>
            <a:endParaRPr kumimoji="1" lang="zh-CN" altLang="en-US" sz="2000" dirty="0">
              <a:solidFill>
                <a:schemeClr val="accent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2DAC484-55A7-AB7B-4CAD-73DBD7B7EB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5829"/>
          <a:stretch/>
        </p:blipFill>
        <p:spPr>
          <a:xfrm>
            <a:off x="399312" y="2563452"/>
            <a:ext cx="4182961" cy="191495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05BBC9B-C71B-3ECA-3B89-ABA739D1DD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312" y="4603366"/>
            <a:ext cx="5313120" cy="209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31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0D4B952F-14BC-9760-56A2-FD6D7276DC4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/>
              <a:t>后续思考</a:t>
            </a:r>
            <a:endParaRPr kumimoji="1" lang="zh-CN" altLang="en-US" b="1" dirty="0">
              <a:solidFill>
                <a:schemeClr val="accent2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95FF9B-053C-EA4F-015D-54333014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内容占位符 7">
            <a:extLst>
              <a:ext uri="{FF2B5EF4-FFF2-40B4-BE49-F238E27FC236}">
                <a16:creationId xmlns:a16="http://schemas.microsoft.com/office/drawing/2014/main" id="{631D7014-3182-25DB-B5D4-602BB5A64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思路</a:t>
            </a:r>
            <a:r>
              <a:rPr lang="en-US" altLang="zh-CN" dirty="0"/>
              <a:t>3</a:t>
            </a:r>
            <a:r>
              <a:rPr lang="zh-CN" altLang="en-US" dirty="0"/>
              <a:t>：</a:t>
            </a:r>
            <a:r>
              <a:rPr lang="en-US" altLang="zh-CN" dirty="0"/>
              <a:t>MA+MACD</a:t>
            </a:r>
            <a:r>
              <a:rPr lang="zh-CN" altLang="en-US" dirty="0"/>
              <a:t>中将</a:t>
            </a:r>
            <a:r>
              <a:rPr lang="en-US" altLang="zh-CN" dirty="0"/>
              <a:t>MA</a:t>
            </a:r>
            <a:r>
              <a:rPr lang="zh-CN" altLang="en-US" dirty="0"/>
              <a:t>定在</a:t>
            </a:r>
            <a:r>
              <a:rPr lang="en-US" altLang="zh-CN" dirty="0"/>
              <a:t>120-145</a:t>
            </a:r>
            <a:r>
              <a:rPr lang="zh-CN" altLang="en-US" dirty="0"/>
              <a:t>内，</a:t>
            </a:r>
            <a:r>
              <a:rPr lang="zh-CN" altLang="en-US" b="1" dirty="0"/>
              <a:t>加快速度</a:t>
            </a:r>
            <a:r>
              <a:rPr lang="zh-CN" altLang="en-US" dirty="0"/>
              <a:t>；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增加风控措施，例如回撤多少平仓；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思路</a:t>
            </a:r>
            <a:r>
              <a:rPr lang="en-US" altLang="zh-CN" dirty="0"/>
              <a:t>4</a:t>
            </a:r>
            <a:r>
              <a:rPr lang="zh-CN" altLang="en-US" dirty="0"/>
              <a:t>：</a:t>
            </a:r>
            <a:r>
              <a:rPr lang="en-US" altLang="zh-CN" dirty="0"/>
              <a:t>EMA+MACD</a:t>
            </a:r>
            <a:r>
              <a:rPr lang="zh-CN" altLang="en-US" dirty="0"/>
              <a:t>，使用</a:t>
            </a:r>
            <a:r>
              <a:rPr lang="en-US" altLang="zh-CN" dirty="0"/>
              <a:t>EMA</a:t>
            </a:r>
            <a:r>
              <a:rPr lang="zh-CN" altLang="en-US" dirty="0"/>
              <a:t>弥补</a:t>
            </a:r>
            <a:r>
              <a:rPr lang="en-US" altLang="zh-CN" dirty="0"/>
              <a:t>MA</a:t>
            </a:r>
            <a:r>
              <a:rPr lang="zh-CN" altLang="en-US" dirty="0"/>
              <a:t>的缺点；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8142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383</TotalTime>
  <Words>347</Words>
  <Application>Microsoft Macintosh PowerPoint</Application>
  <PresentationFormat>宽屏</PresentationFormat>
  <Paragraphs>39</Paragraphs>
  <Slides>9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Arial</vt:lpstr>
      <vt:lpstr>Open Sans</vt:lpstr>
      <vt:lpstr>Office 主题​​</vt:lpstr>
      <vt:lpstr>任务8汇报</vt:lpstr>
      <vt:lpstr>任务8：各指标综合2</vt:lpstr>
      <vt:lpstr>任务1~7总结</vt:lpstr>
      <vt:lpstr>思路1</vt:lpstr>
      <vt:lpstr>思路2</vt:lpstr>
      <vt:lpstr>任务1~7总结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任务7结果核对</dc:title>
  <dc:creator>Cai Jiaquan</dc:creator>
  <cp:lastModifiedBy>Cai Jiaquan</cp:lastModifiedBy>
  <cp:revision>12</cp:revision>
  <dcterms:created xsi:type="dcterms:W3CDTF">2022-09-16T14:12:36Z</dcterms:created>
  <dcterms:modified xsi:type="dcterms:W3CDTF">2022-10-01T10:46:21Z</dcterms:modified>
</cp:coreProperties>
</file>

<file path=docProps/thumbnail.jpeg>
</file>